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0" r:id="rId2"/>
    <p:sldId id="281" r:id="rId3"/>
    <p:sldId id="257" r:id="rId4"/>
    <p:sldId id="256" r:id="rId5"/>
    <p:sldId id="258" r:id="rId6"/>
    <p:sldId id="268" r:id="rId7"/>
    <p:sldId id="269" r:id="rId8"/>
    <p:sldId id="276" r:id="rId9"/>
    <p:sldId id="262" r:id="rId10"/>
    <p:sldId id="259" r:id="rId11"/>
    <p:sldId id="277" r:id="rId12"/>
    <p:sldId id="261" r:id="rId13"/>
    <p:sldId id="263" r:id="rId14"/>
    <p:sldId id="278" r:id="rId15"/>
    <p:sldId id="280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 varScale="1">
        <p:scale>
          <a:sx n="111" d="100"/>
          <a:sy n="111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57825-079E-4FAD-9D69-CEC463A688F2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288AE-917C-422E-B04F-77F2CAE67F8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640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err="1" smtClean="0"/>
              <a:t>Quinns</a:t>
            </a:r>
            <a:r>
              <a:rPr lang="en-NZ" dirty="0" smtClean="0"/>
              <a:t> Post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A15D-C654-452F-9E5D-C4712AD85B25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0958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Sphinx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A15D-C654-452F-9E5D-C4712AD85B25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8991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/>
              <a:t>Some</a:t>
            </a:r>
            <a:r>
              <a:rPr lang="en-NZ" baseline="0" dirty="0" smtClean="0"/>
              <a:t> of the builds included SSR River Clyde – which was beached when the British first landed at Cape </a:t>
            </a:r>
            <a:r>
              <a:rPr lang="en-NZ" baseline="0" dirty="0" err="1" smtClean="0"/>
              <a:t>Helles</a:t>
            </a:r>
            <a:r>
              <a:rPr lang="en-NZ" baseline="0" dirty="0" smtClean="0"/>
              <a:t>. It became a headquarters for the </a:t>
            </a:r>
            <a:r>
              <a:rPr lang="en-NZ" baseline="0" dirty="0" err="1" smtClean="0"/>
              <a:t>french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A15D-C654-452F-9E5D-C4712AD85B25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4528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2366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0167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8185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2991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306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077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511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464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340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0374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9336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FC735-3C77-4F98-9F0C-52CD78BA9D41}" type="datetimeFigureOut">
              <a:rPr lang="en-NZ" smtClean="0"/>
              <a:t>14/04/15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3595-E9F3-45FB-98C4-ABF78142BF5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283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llipoli-in-minecraft-ref-materials-tit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9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3456384" cy="5930626"/>
          </a:xfrm>
          <a:prstGeom prst="rect">
            <a:avLst/>
          </a:prstGeom>
        </p:spPr>
      </p:pic>
      <p:pic>
        <p:nvPicPr>
          <p:cNvPr id="1027" name="Picture 3" descr="S:\Digital dropoff\MincraftWW1_world\Education Kit Uploads\Minecraft world films\2015-03-27_11.05.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71702" y="1691369"/>
            <a:ext cx="5944219" cy="334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511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0254" y="6268670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Anzac Cove</a:t>
            </a:r>
            <a:endParaRPr lang="en-NZ" dirty="0">
              <a:solidFill>
                <a:schemeClr val="bg1"/>
              </a:solidFill>
            </a:endParaRPr>
          </a:p>
        </p:txBody>
      </p:sp>
      <p:pic>
        <p:nvPicPr>
          <p:cNvPr id="2050" name="Picture 2" descr="S:\Digital dropoff\MincraftWW1_world\Education Kit Uploads\Minecraft world films\2015-03-27_11.06.0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8"/>
          <a:stretch/>
        </p:blipFill>
        <p:spPr bwMode="auto">
          <a:xfrm>
            <a:off x="4788024" y="1473411"/>
            <a:ext cx="3894276" cy="296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Digital dropoff\MincraftWW1_world\Education Kit Uploads\Maps\MS-1497-p11_correx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54" y="1484784"/>
            <a:ext cx="439338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462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/>
        </p:nvPicPr>
        <p:blipFill rotWithShape="1">
          <a:blip r:embed="rId2"/>
          <a:srcRect l="34974" t="31064" r="33511" b="10851"/>
          <a:stretch/>
        </p:blipFill>
        <p:spPr bwMode="auto">
          <a:xfrm>
            <a:off x="270254" y="1268760"/>
            <a:ext cx="3672408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S:\minecraft\images etc\screenshots\2.2.2015\2015-02-02_10.58.5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9" r="2256"/>
          <a:stretch/>
        </p:blipFill>
        <p:spPr bwMode="auto">
          <a:xfrm>
            <a:off x="4211960" y="1988839"/>
            <a:ext cx="4559877" cy="29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0254" y="6268670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Anzac Cove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8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minecraft\images etc\screenshots\2.2.2015\2015-02-02_11.20.48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r="4648"/>
          <a:stretch/>
        </p:blipFill>
        <p:spPr bwMode="auto">
          <a:xfrm>
            <a:off x="4572000" y="1951599"/>
            <a:ext cx="4323425" cy="287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33112" t="25106" r="22208" b="25107"/>
          <a:stretch/>
        </p:blipFill>
        <p:spPr bwMode="auto">
          <a:xfrm>
            <a:off x="251520" y="1916832"/>
            <a:ext cx="4028966" cy="2947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0254" y="6268670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Anzac Cove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840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Grp="1"/>
          </p:cNvPicPr>
          <p:nvPr>
            <p:ph idx="1"/>
          </p:nvPr>
        </p:nvPicPr>
        <p:blipFill rotWithShape="1">
          <a:blip r:embed="rId2"/>
          <a:srcRect l="33511" t="33192" r="33909" b="10851"/>
          <a:stretch/>
        </p:blipFill>
        <p:spPr bwMode="auto">
          <a:xfrm>
            <a:off x="251520" y="1268760"/>
            <a:ext cx="3672408" cy="403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S:\minecraft\images etc\screenshots\2.2.2015\2015-02-02_11.32.2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17"/>
          <a:stretch/>
        </p:blipFill>
        <p:spPr bwMode="auto">
          <a:xfrm>
            <a:off x="4139952" y="1772816"/>
            <a:ext cx="4843697" cy="350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45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32846" t="32943" r="33644" b="9135"/>
          <a:stretch/>
        </p:blipFill>
        <p:spPr bwMode="auto">
          <a:xfrm>
            <a:off x="251520" y="1500327"/>
            <a:ext cx="3932839" cy="4248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S:\minecraft\images etc\screenshots\2.2.2015\2015-02-02_11.33.2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84"/>
          <a:stretch/>
        </p:blipFill>
        <p:spPr bwMode="auto">
          <a:xfrm>
            <a:off x="4300794" y="1700808"/>
            <a:ext cx="44231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053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:\Wendy Burne\Minecraft Images resized\walkers Ridge\Mounted dugouts walkers ridge 2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446825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38" y="623345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Walkers Ridge</a:t>
            </a:r>
            <a:endParaRPr lang="en-NZ" dirty="0">
              <a:solidFill>
                <a:schemeClr val="bg1"/>
              </a:solidFill>
            </a:endParaRPr>
          </a:p>
        </p:txBody>
      </p:sp>
      <p:pic>
        <p:nvPicPr>
          <p:cNvPr id="3074" name="Picture 2" descr="S:\Digital dropoff\MincraftWW1_world\Education Kit Uploads\Minecraft world films\2015-03-27_11.07.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4" t="1506" r="17029" b="-1506"/>
          <a:stretch/>
        </p:blipFill>
        <p:spPr bwMode="auto">
          <a:xfrm>
            <a:off x="4716015" y="1844824"/>
            <a:ext cx="4277599" cy="350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527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minecraft\images etc\screenshots\screen shots build 3\Quinns Post\Quinn's Post 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55"/>
          <a:stretch/>
        </p:blipFill>
        <p:spPr bwMode="auto">
          <a:xfrm>
            <a:off x="4772247" y="1726703"/>
            <a:ext cx="3528392" cy="258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anzacsite.gov.au/2visiting/images_walk/10_g01024_l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6"/>
          <a:stretch/>
        </p:blipFill>
        <p:spPr bwMode="auto">
          <a:xfrm>
            <a:off x="467544" y="1700808"/>
            <a:ext cx="4144443" cy="255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268670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Quinn's Post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4251052"/>
            <a:ext cx="414444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100" dirty="0"/>
              <a:t>E.S. Gibson photograph, Canterbury Museum, 1989.44.1</a:t>
            </a:r>
          </a:p>
        </p:txBody>
      </p:sp>
    </p:spTree>
    <p:extLst>
      <p:ext uri="{BB962C8B-B14F-4D97-AF65-F5344CB8AC3E}">
        <p14:creationId xmlns:p14="http://schemas.microsoft.com/office/powerpoint/2010/main" val="300946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minecraft\images etc\screenshots\2.2.2015\2015-02-02_11.22.1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" r="24181"/>
          <a:stretch/>
        </p:blipFill>
        <p:spPr bwMode="auto">
          <a:xfrm>
            <a:off x="4505498" y="1646804"/>
            <a:ext cx="4261131" cy="318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muse.aucklandmuseum.com/databases/image/-29250-934791.jpg?826x6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46" y="1628800"/>
            <a:ext cx="3854029" cy="319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0446" y="6093917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Quinn's Post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0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:\Wendy Burne\Minecraft Images resized\Places\Quinns Post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17891" r="21155" b="13903"/>
          <a:stretch/>
        </p:blipFill>
        <p:spPr bwMode="auto">
          <a:xfrm>
            <a:off x="611560" y="1484784"/>
            <a:ext cx="3626048" cy="382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61387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Quinn's Post</a:t>
            </a:r>
            <a:endParaRPr lang="en-NZ" dirty="0">
              <a:solidFill>
                <a:schemeClr val="bg1"/>
              </a:solidFill>
            </a:endParaRPr>
          </a:p>
        </p:txBody>
      </p:sp>
      <p:pic>
        <p:nvPicPr>
          <p:cNvPr id="4098" name="Picture 2" descr="S:\Digital dropoff\MincraftWW1_world\Education Kit Uploads\Minecraft world films\2015-03-27_11.08.2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9" t="10595" r="13680"/>
          <a:stretch/>
        </p:blipFill>
        <p:spPr bwMode="auto">
          <a:xfrm>
            <a:off x="4716016" y="1484784"/>
            <a:ext cx="360630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103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AMCLU-FS\profiles$\wburne\Desktop\the wellington terrace (2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5" b="10799"/>
          <a:stretch/>
        </p:blipFill>
        <p:spPr bwMode="auto">
          <a:xfrm>
            <a:off x="4788024" y="1372057"/>
            <a:ext cx="3384376" cy="281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:\Pictorial\DUMP\Minecraft\Perry negatives\PH-NEG-C61564-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334447"/>
            <a:ext cx="409039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5" y="6120550"/>
            <a:ext cx="1349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The Sphinx</a:t>
            </a:r>
            <a:endParaRPr lang="en-N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77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:\Wendy Burne\Minecraft Images resized\Places\Cape Helles\Boats off V Beach\Cape Helles 2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0" t="34664" r="44857" b="15532"/>
          <a:stretch/>
        </p:blipFill>
        <p:spPr bwMode="auto">
          <a:xfrm>
            <a:off x="169141" y="1844826"/>
            <a:ext cx="4099087" cy="312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:\minecraft\images etc\screenshots\2014-08-06_11.48.1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58"/>
          <a:stretch/>
        </p:blipFill>
        <p:spPr bwMode="auto">
          <a:xfrm>
            <a:off x="4427985" y="1860235"/>
            <a:ext cx="444968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7826" y="6268244"/>
            <a:ext cx="137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Cape </a:t>
            </a:r>
            <a:r>
              <a:rPr lang="en-NZ" dirty="0" err="1" smtClean="0">
                <a:solidFill>
                  <a:schemeClr val="bg1"/>
                </a:solidFill>
              </a:rPr>
              <a:t>Helles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2891" y="6268244"/>
            <a:ext cx="154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i="1" dirty="0">
                <a:solidFill>
                  <a:schemeClr val="bg1"/>
                </a:solidFill>
              </a:rPr>
              <a:t>SS River Clyde </a:t>
            </a:r>
          </a:p>
        </p:txBody>
      </p:sp>
    </p:spTree>
    <p:extLst>
      <p:ext uri="{BB962C8B-B14F-4D97-AF65-F5344CB8AC3E}">
        <p14:creationId xmlns:p14="http://schemas.microsoft.com/office/powerpoint/2010/main" val="297029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29101" t="15505" r="28058" b="39613"/>
          <a:stretch/>
        </p:blipFill>
        <p:spPr bwMode="auto">
          <a:xfrm>
            <a:off x="227834" y="1700808"/>
            <a:ext cx="4219797" cy="31783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01"/>
          <a:stretch/>
        </p:blipFill>
        <p:spPr bwMode="auto">
          <a:xfrm>
            <a:off x="5076056" y="2204864"/>
            <a:ext cx="3600400" cy="261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519" y="6288861"/>
            <a:ext cx="137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>
                <a:solidFill>
                  <a:schemeClr val="bg1"/>
                </a:solidFill>
              </a:rPr>
              <a:t>Cape </a:t>
            </a:r>
            <a:r>
              <a:rPr lang="en-NZ" dirty="0" err="1" smtClean="0">
                <a:solidFill>
                  <a:schemeClr val="bg1"/>
                </a:solidFill>
              </a:rPr>
              <a:t>Helles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23718" y="6288861"/>
            <a:ext cx="1545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i="1" dirty="0">
                <a:solidFill>
                  <a:schemeClr val="bg1"/>
                </a:solidFill>
              </a:rPr>
              <a:t>SS River Clyde </a:t>
            </a:r>
          </a:p>
        </p:txBody>
      </p:sp>
    </p:spTree>
    <p:extLst>
      <p:ext uri="{BB962C8B-B14F-4D97-AF65-F5344CB8AC3E}">
        <p14:creationId xmlns:p14="http://schemas.microsoft.com/office/powerpoint/2010/main" val="3268048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RecordImage" descr="http://muse.aucklandmuseum.com/databases/image/-153668-963206.jpg?826x600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3740"/>
            <a:ext cx="4248471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81473" y="63093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 smtClean="0">
                <a:solidFill>
                  <a:schemeClr val="bg1"/>
                </a:solidFill>
              </a:rPr>
              <a:t>Seddul</a:t>
            </a:r>
            <a:r>
              <a:rPr lang="en-NZ" dirty="0" smtClean="0">
                <a:solidFill>
                  <a:schemeClr val="bg1"/>
                </a:solidFill>
              </a:rPr>
              <a:t> Bahr </a:t>
            </a:r>
            <a:endParaRPr lang="en-NZ" dirty="0">
              <a:solidFill>
                <a:schemeClr val="bg1"/>
              </a:solidFill>
            </a:endParaRPr>
          </a:p>
        </p:txBody>
      </p:sp>
      <p:pic>
        <p:nvPicPr>
          <p:cNvPr id="5122" name="Picture 2" descr="S:\Digital dropoff\MincraftWW1_world\Education Kit Uploads\Minecraft world films\2015-03-27_11.12.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1" r="18559"/>
          <a:stretch/>
        </p:blipFill>
        <p:spPr bwMode="auto">
          <a:xfrm>
            <a:off x="4806857" y="1409081"/>
            <a:ext cx="3583065" cy="346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42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llipoli-in-minecraft-ref-materials-ou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53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71</Words>
  <Application>Microsoft Macintosh PowerPoint</Application>
  <PresentationFormat>On-screen Show (4:3)</PresentationFormat>
  <Paragraphs>20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Auckland War Memorial Museum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Burne</dc:creator>
  <cp:lastModifiedBy>DigitalContentManager</cp:lastModifiedBy>
  <cp:revision>57</cp:revision>
  <dcterms:created xsi:type="dcterms:W3CDTF">2015-02-09T19:22:06Z</dcterms:created>
  <dcterms:modified xsi:type="dcterms:W3CDTF">2015-04-14T08:53:36Z</dcterms:modified>
</cp:coreProperties>
</file>